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REVIEW IND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Pin-Up vs other casinos and bookmak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Rohan Mehta, iGaming Editor · 10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Comparison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Game and market range — casino depth (slots, live, Aviator) versus sportsbook bread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dds and margin — how competitive the cricket and football lines a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ayments — UPI, PhonePe, Google Pay and Paytm support, plus withdrawal spe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nuses — welcome offer structure and, crucially, the wagering terms behind 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obile and access — app quality and how reliably you can reach the site when domains are block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hared caveats — offshore licence, KYC on first withdrawal, weaker local recours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-Up vs 1x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asino — Pin-Up generally feels more curated and casino-focused; 1xBet's casino is large but seconda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portsbook — 1xBet wins on raw market depth and obscure events; Pin-Up covers the mainstream cricket and football we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Interface — Pin-Up is simpler; 1xBet packs in more and can overwhelm newcom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th — support UPI, run welcome bonuses with wagering, and distribute Android via AP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in-Up wins on casino focus and simplicity; 1xBet wins on sportsbook depth — pick by whether you are casino-first or sports-firs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-Up vs Most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asino — comparable depth; both feature Aviator and large slot libraries from mainstream studi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portsbook — both cover cricket, kabaddi and football competently; neither domina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nuses — similar deposit-match structures; compare the wagering requirement, which matters more than the headline percent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Interface — preference-driven; try both and see which navigation you find easi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in-Up and Mostbet are near-twins; decide on interface feel, the day's odds and the bonus wagering term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-Up vs Parimat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ports focus — Parimatch's cricket presence and clean sports layout appeal to dedicated betto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asino — Pin-Up generally offers the wider casino and crash-game catalog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rand trust — Parimatch's long-standing Indian cricket association reassures some betto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hared ground — UPI support, KYC on first withdrawal, bonus wagering, and APK distribu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arimatch suits dedicated cricket bettors; Pin-Up suits players who want a deeper casino alongside their betting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Overall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oose Pin-Up if casino, slots and Aviator are your main draw and you want a clean, balanced platfor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oose 1xBet if you are a serious bettor who wants maximum market depth and can handle a busy interf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oose Mostbet if you want a Pin-Up-like all-rounder and prefer its feel or current bon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oose Parimatch if cricket betting is your priority and you value a focused sports bra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or everyone — complete KYC early, read bonus wagering terms, and set deposit limi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No universal winner — match the brand to your priority, compare at bet time, and play within limits you can affor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https://pup-in.com/pin-up-vs-1xbet-mostbet-parimatc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PinReview India is an independent guide to Pin-Up. We may earn a commission from links to Pin-Up. 18+ only. Gambling carries financial risk —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Rohan Mehta, iGaming Editor</dc:creator>
  <cp:lastModifiedBy>Unknown Creator</cp:lastModifiedBy>
  <dcterms:created xsi:type="dcterms:W3CDTF">2026-07-13T18:05:55Z</dcterms:created>
  <dcterms:modified xsi:type="dcterms:W3CDTF">2026-07-13T18:05:55Z</dcterms:modified>
  <dc:title>Pin-Up vs 1xBet, Mostbet, Parimatch: comparison 2026</dc:title>
  <dc:description>Pin-Up vs other casinos and bookmakers India 2026: 1xBet, Mostbet and Parimatch. Casino, slots, cricket betting, bonuses, UPI payouts and access.</dc:description>
  <dc:subject>Pin-Up vs other casinos and bookmakers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