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2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A5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A7A5E">
                    <a:alpha val="100000"/>
                  </a:srgbClr>
                </a:solidFill>
                <a:latin typeface="Calibri"/>
              </a:rPr>
              <a:t><![CDATA[PINREVIEW INDI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Pin-Up sports betting: line and odd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66159">
                    <a:alpha val="100000"/>
                  </a:srgbClr>
                </a:solidFill>
                <a:latin typeface="Calibri"/>
              </a:rPr>
              <a:t><![CDATA[Rohan Mehta, iGaming Editor · 02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A5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A5E">
                    <a:alpha val="100000"/>
                  </a:srgbClr>
                </a:solidFill>
                <a:latin typeface="Calibri"/>
              </a:rPr>
              <a:t><![CDATA[Sports cove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Cricket — the anchor sport, led by the IPL and international fixtur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Football — major leagues and tournaments with a wide market rang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Kabaddi — relevant to the Indian audience, with coverage around its main league seas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Tennis — tour events and Grand Slam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Combat sports and esports — boxing, MMA, and popular esports titl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Cricket leads, but football, kabaddi, tennis, combat sports and esports round out a broad book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A5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A5E">
                    <a:alpha val="100000"/>
                  </a:srgbClr>
                </a:solidFill>
                <a:latin typeface="Calibri"/>
              </a:rPr>
              <a:t><![CDATA[Line dept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Marquee fixtures — IPL games and top football matches carry the deepest menus, from main lines to detailed prop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Standard events — solid core markets but fewer exotic option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Minor matches — often limited to main lines such as winner and total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Smaller sports — depth varies and can be thin outside headline even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Depth is strong on marquee cricket and football and thins out on minor matches and smaller sports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A5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A5E">
                    <a:alpha val="100000"/>
                  </a:srgbClr>
                </a:solidFill>
                <a:latin typeface="Calibri"/>
              </a:rPr>
              <a:t><![CDATA[Pre-match and live li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Pre-match — bet before the start; more time to research, stable prices, the widest market rang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Live (in-play) — bet during the event; odds reprice continuously and short-horizon markets open up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Cash-flow of markets — live menus are typically narrower than the full pre-match list but more reactiv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Brief suspensions — live markets pause around key moments, so a bet may not place instantl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Use pre-match for researched bets and live for momentum reads — but pre-set live stakes to stay disciplined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A5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A5E">
                    <a:alpha val="100000"/>
                  </a:srgbClr>
                </a:solidFill>
                <a:latin typeface="Calibri"/>
              </a:rPr>
              <a:t><![CDATA[Odds and margi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Tighter margins on main lines — match-winner and main totals on marquee events are usually the keenest pric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Wider margins on props — exotic and long-shot markets tend to carry more margi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Sport matters — heavily traded sports like cricket and football are often sharper than thin marke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Compare before betting — checking a price against your own read, and against other markets, reveals real valu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Margins are tighter on main lines and wider on props — concentrate where the price beats your own read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A5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A5E">
                    <a:alpha val="100000"/>
                  </a:srgbClr>
                </a:solidFill>
                <a:latin typeface="Calibri"/>
              </a:rPr>
              <a:t><![CDATA[Betting convenience on Pin-Up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Mobile site — works in a browser without installing anything; fine for most bettor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Android app — distributed as a direct APK from the official site, since real-money gambling apps are restricted on Google Play in Indi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iOS access — availability varies by region; the mobile site is the reliable fallback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Funding — UPI, PhonePe, Google Pay and Paytm make deposits quick and balances ready for in-play be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Live updates — odds and bet status refresh in-app during even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The mobile site and APK app make betting easy and UPI-funded — but install the APK only from the genuine site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A5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A7A5E">
                    <a:alpha val="100000"/>
                  </a:srgbClr>
                </a:solidFill>
                <a:latin typeface="Calibri"/>
              </a:rPr>
              <a:t><![CDATA[https://pup-in.com/pin-up-sports-betting-line-liv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66159">
                    <a:alpha val="100000"/>
                  </a:srgbClr>
                </a:solidFill>
                <a:latin typeface="Calibri"/>
              </a:rPr>
              <a:t><![CDATA[PinReview India is an independent guide to Pin-Up. We may earn a commission from links to Pin-Up. 18+ only. Gambling carries financial risk — play responsibly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Rohan Mehta, iGaming Editor</dc:creator>
  <cp:lastModifiedBy>Unknown Creator</cp:lastModifiedBy>
  <dcterms:created xsi:type="dcterms:W3CDTF">2026-07-13T18:05:58Z</dcterms:created>
  <dcterms:modified xsi:type="dcterms:W3CDTF">2026-07-13T18:05:58Z</dcterms:modified>
  <dc:title>Pin-Up sports betting 2026: line, live odds and markets</dc:title>
  <dc:description>Pin-Up sports betting in India for 2026: the sports covered, line depth, live betting and odds, and how the sportsbook actually works beyond cricket.</dc:description>
  <dc:subject>Pin-Up sports betting: line and odds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