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reviews: reputation and player experi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0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Overall Pin-Up re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rand recognition is high — most crash-game and slot players have heard of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censing is offshore, not Indian; that is standard for this market but means weaker local recour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ccess flows through mirror/ephemeral domains because the main site is often block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rack record is long enough to suggest the operator pays out, with the usual KYC and bonus cavea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in-Up is a recognised, functional offshore brand — middle-of-the-pack reputation, not a consumer-protected premium produc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What players pra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Game variety — a large slot library plus live tables, crash games and a sportsbook in one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viator — players rate the crash-game experience highly, with auto-cashout and a busy live fe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ast deposits — UPI top-ups are typically instant, which matters for crash and live pl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obile — the Android APK and mobile site are generally described as responsive and easy to u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requent promotions — regular bonuses and free spins, though these come with wagering strin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layers most consistently praise game variety, the Aviator experience and instant UPI deposit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Common complai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irst-withdrawal KYC delays — verification is required before the first cashout and can hold funds for hours or longer if documents are uncle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nus wagering — players accept a bonus, then find the wagering requirement, time limit and minimum-odds rules harder to clear than expec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ccess friction — when the main domain is blocked, players must find a current working mirror or use the app, which feels unreli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upport variability — chat responses can be quick or slow depending on load and how clearly the issue is describ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ost complaints trace back to KYC delays, misread bonus terms and blocked-domain access — largely avoidable with preparati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Telling a genuine review from a f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ecificity — genuine reviews mention concrete details (a payment rail, a KYC step, a named game). Fakes stay vag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alance — real users note both pros and cons; pure praise or pure rage is a red fla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No hard sell — be wary of reviews that funnel you to a particular link or promo co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ate and context — terms change, so an old review may describe a bonus that no longer exis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olume spikes — a flood of identical short reviews in a few days usually signals coordinated pos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rust specific, balanced, recent reviews; discount vague extremes and anything pushing a single link or cod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Our reputation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Good for — players who want Aviator plus slots, deposit modestly, and read terms before opting into bonu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 cautious if — you expect instant first withdrawals without KYC, or treat gambling as inco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Non-negotiables — complete KYC early, screenshot bonus terms, and set deposit and session lim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ality check — offshore licensing means limited local consumer recourse if a dispute ari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 competent mid-tier offshore casino — fine within limits, with the usual KYC, bonus and access cavea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pin-up-reviews-player-feedbac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2026-07-13T18:05:57Z</dcterms:created>
  <dcterms:modified xsi:type="dcterms:W3CDTF">2026-07-13T18:05:57Z</dcterms:modified>
  <dc:title>Pin-Up reviews 2026: what Indian players say</dc:title>
  <dc:description>Pin-Up player reviews in India for 2026: payouts, support, the casino and bonuses. We examine the common complaints and the brand's real strengths.</dc:description>
  <dc:subject>Pin-Up reviews: reputation and player experience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