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PINREVIEW IND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Pin-Up registration: step-by-step sign u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159">
                    <a:alpha val="100000"/>
                  </a:srgbClr>
                </a:solidFill>
                <a:latin typeface="Calibri"/>
              </a:rPr>
              <a:t><![CDATA[Rohan Mehta, iGaming Editor · 25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Before you regist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Email or phone: a working one you can confirm a code 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assword: strong and unique to this accou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Government photo ID: needed for KYC before withdraw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ayment method: a UPI ID or account in your own name to pass verific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ge: you must be 18+ to register and pla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repare an email or phone, a strong password, a photo ID and a payment method in your own name before signing up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Step-by-step regist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Open the sign-up form on the official mobile site, a verified mirror, or the ap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hoose registration by email or phone and enter your detail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reate a strong passwor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et the currency to INR (₹) and confirm you are 18+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Verify the code sent to your email or pho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og in, then complete KYC and make a deposit to start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Registration via app and mirr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Mobile site: register directly in the browser, no download need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Verified mirror: an alternate domain when the main one is blocked — confirm it is genuine fir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ndroid app: register inside the APP after installing the official AP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One account: the same login works across site, mirror and ap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ign up on the app, mobile site or a verified mirror — same account, but verify the source firs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Common errors and fix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"Email already in use": you likely have an account — log in or reset the password instea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ode not arriving: check spam, confirm the number, wait a minute and resen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Domain blocked: use a verified mirror or the app to reach the for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assword rejected: add length, mix letters and numbers, avoid common string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Form not submitting: check the connection and that all required fields are fill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Email-in-use, missing codes and blocked domains are the usual snags — each fixes in a step without a new account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What to do after regist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omplete KYC — upload your government photo ID so withdrawals are not blocked lat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et deposit limits and review self-exclusion options in account setting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Deposit via UPI or another rupee method, starting smal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Read any bonus terms — wagering, time limits and eligible games before opting i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Explore in demo mode where available before staking real mone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Verify identity, set limits, deposit small via UPI, and read bonus terms before playing for real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https://pup-in.com/pin-up-registration-sign-u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159">
                    <a:alpha val="100000"/>
                  </a:srgbClr>
                </a:solidFill>
                <a:latin typeface="Calibri"/>
              </a:rPr>
              <a:t><![CDATA[PinReview India is an independent guide to Pin-Up. We may earn a commission from links to Pin-Up. 18+ only. Gambling carries financial risk — play responsibl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Rohan Mehta, iGaming Editor</dc:creator>
  <cp:lastModifiedBy>Unknown Creator</cp:lastModifiedBy>
  <dcterms:created xsi:type="dcterms:W3CDTF">2026-07-13T18:05:57Z</dcterms:created>
  <dcterms:modified xsi:type="dcterms:W3CDTF">2026-07-13T18:05:57Z</dcterms:modified>
  <dc:title>Pin-Up registration 2026: how to sign up step by step</dc:title>
  <dc:description>Pin-Up registration in India for 2026: a step-by-step sign up, the details you need and common mistakes when creating a casino and betting account.</dc:description>
  <dc:subject>Pin-Up registration: step-by-step sign up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