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PINREVIEW IND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Pin-Up India Review: casino, betting and bonuses in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159">
                    <a:alpha val="100000"/>
                  </a:srgbClr>
                </a:solidFill>
                <a:latin typeface="Calibri"/>
              </a:rPr>
              <a:t><![CDATA[Rohan Mehta, iGaming Editor · 24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What Pin-Up is and its place in Ind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ype: offshore-licensed casino plus sportsbook, not a locally licensed Indian operato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ccess: mirror/ephemeral domains and a direct Pin-Up Android APK rather than Google Pla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urrency and language: INR (₹) and English for the Indian audie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osition: competes with 1xBet, Mostbet and Parimatch for the same Indian play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in-Up is an offshore casino-and-betting brand reached in India via mirrors and an APK, not a locally regulated operato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Pin-Up India in numbe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Minimum deposit: commonly stated in the low hundreds of rupe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Withdrawal speed: UPI and e-wallets typically minutes to a few hours; bank transfers can take long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Welcome bonus: a deposit-match offer split across casino and sport, often with free spins; percentage and cap var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Wagering: bonus funds carry a multiple-of-bonus playthrough with time limits and eligible-game rul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KYC: government photo ID and phone confirmation; first withdrawal requires verific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Every Pin-Up India figure is a moving band — confirm deposit, withdrawal and bonus terms on the live sit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Casino and sports: two core vertica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asino: slots, live casino tables, table games, jackpots, and crash titles led by Aviator (Spribe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portsbook: cricket first — IPL, T20 leagues and internationals — plus football, kabaddi, tennis, combat sports and espor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onuses: the welcome offer is typically split so part credits casino play and part credits spor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ive options: in-play betting on cricket and live dealer streams in the casin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in-Up is casino-led with a cricket-centred sportsbook; bonuses and rules differ between the two side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Accessing Pin-Up from Ind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Mirror/ephemeral domains: alternate addresses that change when one is block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Mobile site: the browser version works without installing anyth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ndroid APK: downloaded from the official site, then installed after enabling unknown-source app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iOS: App Store availability varies by region; otherwise the mobile site is the fallbac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Reach Pin-Up via verified mirrors, the mobile site, or the official APK — and watch closely for fake clone domain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Pros, cons and 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ros: deep casino library, Aviator and crash games, cricket-focused sportsbook, UPI/PhonePe/Paytm support, English and IN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ons: offshore licence only, no stable Indian domain, mirror-dependent access, clone-site risk, variable bonus ter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est for: casino-first players and cricket bettors who accept grey-market platfor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Not for: players who need a locally regulated operator, dispute recourse, or set-and-forget acces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trong product and local payments, but offshore status and unstable access mean it fits only risk-aware player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https://pup-in.com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159">
                    <a:alpha val="100000"/>
                  </a:srgbClr>
                </a:solidFill>
                <a:latin typeface="Calibri"/>
              </a:rPr>
              <a:t><![CDATA[PinReview India is an independent guide to Pin-Up. We may earn a commission from links to Pin-Up. 18+ only. Gambling carries financial risk — play responsibl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Rohan Mehta, iGaming Editor</dc:creator>
  <cp:lastModifiedBy>Unknown Creator</cp:lastModifiedBy>
  <dcterms:created xsi:type="dcterms:W3CDTF">2026-07-13T18:05:55Z</dcterms:created>
  <dcterms:modified xsi:type="dcterms:W3CDTF">2026-07-13T18:05:55Z</dcterms:modified>
  <dc:title>Pin-Up India review 2026: casino, betting and app guide</dc:title>
  <dc:description>In-depth Pin-Up India review for 2026: online casino, cricket betting, bonuses, the app and UPI payments. Honest pros and cons for Indian players.</dc:description>
  <dc:subject>Pin-Up India Review: casino, betting and bonuses in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