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casino India: slots, live casino and crash gam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0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What Pin-Up casino off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lots: the largest category, spanning classic and video slots from multiple studio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casino: real-dealer roulette, blackjack and baccarat streamed in real ti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rash games: Aviator and similar multiplier titles, a standout in Indi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able games and jackpots: RNG roulette, blackjack, poker variants and pooled-jackpot tit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in-Up casino covers slots, live dealers, crash and table games in rupees, with Aviator as the flagship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Slots and game machi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lassic slots: simple three-reel machines with few featu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ideo slots: five-reel games with free spins, bonus rounds and expanding wil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egaways and feature buys: high-variance titles where 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mo play: many slots run in free/demo mode so you can learn mechanics before staking rupe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lots vary by provider and RTP; use demo mode to learn a game and check which titles count toward wager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Liv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oulette: European and other variants with live whee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lackjack: multi-seat and dedicated tables with side b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accarat: standard and squeeze forma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Game shows: wheel-based live entertainment titles where 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dealer tables feel closer to a real casino but carry higher minimums and limited bonus eligibilit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Aviator and crash ga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lace your bet in rupees before the round star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atch the multiplier climb from 1x upw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h out manually before the plane flies away — your stake multiplies by the value at that insta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r set auto cash-out at a target multiplier to remove the timing press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viator is fast, simple high-variance crash play; cash out before the crash and never chase past result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Casino gameplay essenti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posits: UPI, PhonePe, Google Pay and Paytm in rupees; minimums typically in the low hundre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thdrawals: usually minutes to a few hours on UPI/e-wallets; first one needs KYC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TP and variance: check each game\'s published RTP; high-variance titles swing hard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nus rules: wagering multiples, time limits and eligible-game lists vary — read them fir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mits: set deposit limits and use self-exclusion if play stops being fu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und in rupees, match games to your budget, read bonus rules, and use account limits to stay in contro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pin-up-casino-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2026-07-13T18:05:54Z</dcterms:created>
  <dcterms:modified xsi:type="dcterms:W3CDTF">2026-07-13T18:05:54Z</dcterms:modified>
  <dc:title>Pin-Up casino India 2026: slots, live and Aviator review</dc:title>
  <dc:description>Pin-Up casino India review 2026: slots, live casino, Aviator and crash games, providers and play in rupees. How the casino section works and what to expect.</dc:description>
  <dc:subject>Pin-Up casino India: slots, live casino and crash games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