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2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PINREVIEW IND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Pin-Up bonuses for new players in Ind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159">
                    <a:alpha val="100000"/>
                  </a:srgbClr>
                </a:solidFill>
                <a:latin typeface="Calibri"/>
              </a:rPr>
              <a:t><![CDATA[Rohan Mehta, iGaming Editor · 30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Welcome 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ype: a deposit-match offer credited as bonus fund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Split: often divided between casino and sportsbook por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Free spins: sometimes included on selected slo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Variable terms: percentage, maximum cap and wagering all change over tim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Expect a split deposit-match welcome bonus, often with free spins, but verify the live percentage and terms first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Pin-Up bonus typ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Welcome bonus: a first-deposit match for new play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Reload bonuses: matches on later deposits, often time-limit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Free spins: on selected slots, sometimes with winnings capp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Cashback: a percentage of net losses returned over a perio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oyalty/VIP rewards: points or tiers that unlock perks for regular player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Welcome, reload, free spins, cashback and loyalty rewards each have different rules and very different valu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Wagering requirem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Multiple: bonus funds carry a playthrough that is a multiple of the bonus amou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Time limit: the wagering must be completed within a fixed window or the bonus expir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Eligible games: slots typically count fully; live casino and some tables count little or noth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Minimum odds: sports bonuses often require bets at or above a set odds threshol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Wagering — the multiple, time limit, eligible games and odds — decides whether a bonus is realistically clearabl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How to claim a bonu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Read the terms first — wagering multiple, time limit and eligible gam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Opt in or enter the promo code during or just after deposit, if required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Deposit via UPI or another rupee method to trigger the matc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Play eligible games to work through the wagering within the window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Withdraw once wagering is met and KYC is complet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Read terms, opt in, deposit via UPI, then clear the wagering on eligible games before the time limit expir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Is the bonus worth i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Worth it when: the wagering multiple is modest, the window is generous, and you play eligible games regular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ess worth it when: the multiple is high, the time limit is short, or you favour games that count litt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Lower-risk alternatives: cashback and free spins cost nothing extra and carry lighter condi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Decline freely: you can always play without a bonus and keep full control of your balanc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•  A bonus pays off only when the wagering is realistic for you — a low-multiple offer often beats a big, unclearable on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A7A5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0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A7A5E">
                    <a:alpha val="100000"/>
                  </a:srgbClr>
                </a:solidFill>
                <a:latin typeface="Calibri"/>
              </a:rPr>
              <a:t><![CDATA[https://pup-in.com/pin-up-bonus-new-playe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159">
                    <a:alpha val="100000"/>
                  </a:srgbClr>
                </a:solidFill>
                <a:latin typeface="Calibri"/>
              </a:rPr>
              <a:t><![CDATA[PinReview India is an independent guide to Pin-Up. We may earn a commission from links to Pin-Up. 18+ only. Gambling carries financial risk — play responsibly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Rohan Mehta, iGaming Editor</dc:creator>
  <cp:lastModifiedBy>Unknown Creator</cp:lastModifiedBy>
  <dcterms:created xsi:type="dcterms:W3CDTF">2026-07-13T18:05:56Z</dcterms:created>
  <dcterms:modified xsi:type="dcterms:W3CDTF">2026-07-13T18:05:56Z</dcterms:modified>
  <dc:title>Pin-Up bonus 2026: welcome bonus for Indian players</dc:title>
  <dc:description>Pin-Up bonuses India 2026: welcome bonus, free spins, casino and sports bonuses, wagering terms and real value. We break down the fine print.</dc:description>
  <dc:subject>Pin-Up bonuses for new players in India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