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2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PINREVIEW INDI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Pin-Up Android app: download the APK and instal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66159">
                    <a:alpha val="100000"/>
                  </a:srgbClr>
                </a:solidFill>
                <a:latin typeface="Calibri"/>
              </a:rPr>
              <a:t><![CDATA[Rohan Mehta, iGaming Editor · 21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Where to download Pin-Up for Andro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Official site: the only safe place to get the APK — look for the Android/app download link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Not Google Play: any "Pin-Up" listing there is unrelated or fak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Avoid third parties: random APK-mirror sites and forum links may bundle malwar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Verify the domain: confirm you are on a genuine Pin-Up address before download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Get the APK only from the verified official site — never Google Play or random mirror sites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Step-by-step APK instal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Download the APK from the verified official Pin-Up site to your phon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Allow unknown sources — when prompted, enable installs for your browser in Setting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Open the downloaded file from your notifications or the Downloads fold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Tap Install and wait for it to finish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Open the app and log in or register, then complete KYC to enable withdrawal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Download, allow unknown sources, open the file, install, then log in and complete KYC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System requirements and perform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OS: a reasonably current Android version (older releases may not be supported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Storage: modest free space for the app plus updat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Connection: stable Wi-Fi or mobile data, especially for live casino and Aviato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Performance: once installed, the app typically loads quicker than the browser site and keeps you logged i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The app runs on mainstream Android, needs a stable connection for live games, and loads faster than the browser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App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Casino: full slots library, live dealer tables, table games and jackpo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Crash games: Aviator and similar multiplier titl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Sportsbook: cricket, IPL, T20 leagues, football, kabaddi and more, with in-play bett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Payments: rupee deposits and withdrawals via UPI, PhonePe, Google Pay and Paytm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Account tools: bonuses, KYC upload, and deposit limits or self-exclus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The app carries the full casino, crash games, sportsbook and rupee payments — nothing is cut down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Updates and common erro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"Install blocked": enable unknown-source installs for your browser, then retr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App will not open: the APK may be corrupted — delete and re-download from the official sourc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Login fails: confirm credentials, check the connection, and reset the password if need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Outdated version warning: download the current APK and reinstall over the old on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Withdrawal blocked: usually unfinished KYC or unmet bonus wagering, not an app faul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Update via the app or a fresh official APK; most errors trace to permissions, a bad download, or KYC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https://pup-in.com/pin-up-app-download-android-apk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66159">
                    <a:alpha val="100000"/>
                  </a:srgbClr>
                </a:solidFill>
                <a:latin typeface="Calibri"/>
              </a:rPr>
              <a:t><![CDATA[PinReview India is an independent guide to Pin-Up. We may earn a commission from links to Pin-Up. 18+ only. Gambling carries financial risk — play responsibly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Rohan Mehta, iGaming Editor</dc:creator>
  <cp:lastModifiedBy>Unknown Creator</cp:lastModifiedBy>
  <dcterms:created xsi:type="dcterms:W3CDTF">2026-07-13T18:05:56Z</dcterms:created>
  <dcterms:modified xsi:type="dcterms:W3CDTF">2026-07-13T18:05:56Z</dcterms:modified>
  <dc:title>Pin-Up app download 2026: Android APK install India</dc:title>
  <dc:description>Pin-Up Android app download India 2026: how to get the APK, install, update and fix errors. System requirements and casino features explained.</dc:description>
  <dc:subject>Pin-Up Android app: download the APK and install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